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96079-EBA5-8C41-96F3-032D52D4448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5E9DD-A3A8-294A-AA05-12D080B6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00958"/>
            <a:ext cx="10515600" cy="17554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3456360"/>
            <a:ext cx="10515600" cy="30971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420B-793C-9541-AA4C-1744B497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D689B-AFED-8C44-AB73-433F6FEC3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21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Stephens</dc:creator>
  <cp:lastModifiedBy>Nathan Stephens</cp:lastModifiedBy>
  <cp:revision>7</cp:revision>
  <dcterms:created xsi:type="dcterms:W3CDTF">2018-07-30T23:03:22Z</dcterms:created>
  <dcterms:modified xsi:type="dcterms:W3CDTF">2018-08-21T21:41:03Z</dcterms:modified>
</cp:coreProperties>
</file>

<file path=docProps/thumbnail.jpeg>
</file>